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797675" cy="9926638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sv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eg>
</file>

<file path=ppt/media/image2.jpg>
</file>

<file path=ppt/media/image20.jpg>
</file>

<file path=ppt/media/image21.jpeg>
</file>

<file path=ppt/media/image2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9236B1-7023-3339-BC33-98DB8818E2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F399B47-A9B4-AC06-A565-3B047082AB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FB38FF1-C398-3F43-0B3A-5DF2170AD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A07DA72-D255-9273-711A-DEB82D91A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49B4C23-511E-2482-23B9-F6B4EF6B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52164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32D51E-652E-0A07-DDB0-7CA2BC90F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2EE773D-1ED9-8407-0EE4-482B69FF7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718E38A-A1A7-F8BA-FD34-9BFDAF9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D628E1-26A2-BB02-5C9A-DF63D7344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F215C15-1AE8-BE41-CC0C-2C979896D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0487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AB5D179-4107-F717-724B-EDDEA3B34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F7D10AF-B5E7-E751-2129-8768750259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34752F2-7E0E-B7BD-E5DA-34A011315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CE483FE-E1EF-B3DC-18D3-954439621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99597BA-7188-B46C-584E-8BB4235D7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5560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BCC23-A33E-4B7D-DD07-C4BF1C48D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63B9692-DD23-E01D-CE18-D2DE4A736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34A6B38-9C6B-8ADC-79AE-F1602770D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90DAF59-4BE8-6A20-996A-27651A52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56517DC-A32F-2B6B-9D69-294B6AF8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550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39C854-5598-45F3-5328-92A02E711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1039403-B548-AC53-579E-E3E8A8F71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AB8724D-0D54-B01A-E761-BA689D73A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E3E2FC1-271E-2BE6-B767-14D1E8645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93271A4-9A66-4BF7-BA6B-291BEA20C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10483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CA0BD6-067F-4AF2-7DED-D3BE74F9A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F08F277-A0DF-D64A-5B0E-E1BF280D0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5C1DD72-2AC5-21B7-BDF3-83BD52EEAC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2BA6D51-0294-C20D-1C20-C98B3CF6F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5D28033-F8CB-A410-9ED0-B206800E6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7E8CBEF-5C95-F612-457B-E82857E9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631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5CBDC4-390B-7FAC-0FA0-EEECBA7E1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142FBD3-83C4-2FB4-A915-2474B6500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DDAF4A9-CBB1-6C21-BACD-84E6AF0C6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27CBCA61-308F-95DD-BD53-F4003663A6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0B1EED1-D334-D924-1A73-988AF54B58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1078740C-B236-04A7-B6D5-346F659A2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DA960E0-7EAD-4F36-6BC5-314410345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AA633E95-264A-32A3-F4DF-3CF97AA05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212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F61298-4910-70AB-AE41-222C3BF7D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7C3E979-F37F-AE70-9C4A-F522E78DD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6A9427-C24E-D90C-FB50-2F33F4A01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8A73833-BBF0-C4C8-EB05-F4A416ADF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58217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3023690-1651-C1FC-B6BE-0EA72A3F2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BC419E2-7ECE-DE53-B657-70C13034F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24F9461-C372-AB73-85FC-FD998AFB8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35145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A87E3D-9E83-646F-00FF-D944E9A5C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BCCA65E-E4E2-FA0F-A354-46BBF9DD1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423680F-3235-D4C7-5E89-46B80036E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606E9AA-0232-B1B9-BAA0-B3058F5A4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447AA2E-9D48-626D-4739-0DE3EF5CA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032A2CF-F637-EA8C-E749-62F4026EF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1753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D5F417-1771-A1BF-90D8-21FE98D7D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79497A98-338D-A1AA-03C6-8F89646A22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0B4D038-03B8-B553-0A55-4EFEA376F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B0D1ED1-6F84-8E99-6EC4-5B7B109CE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F05B475-3186-90AE-EEEC-A4F955D98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4D74880-FEC6-CBB1-09E4-D91A49549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19960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8DBB086-C20F-9A58-CCC7-CEE56F6A8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5DD4878-BCEC-EE87-1942-77DFD0CCF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E91BD2C-C77F-8736-20AE-4C706322DE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3803D-9CB5-4D3A-A6F9-720E0DFC5D72}" type="datetimeFigureOut">
              <a:rPr lang="nl-NL" smtClean="0"/>
              <a:t>7-7-2023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1E7D37C-DA3A-CC9A-2057-33073AB1FF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E9DF244-992E-DB8C-5753-3E602927F9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F289E-87F3-435D-8A9B-142CE5E2086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534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C0846-D559-CC72-443D-A7F5E33EFC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THE USELESS PROJECT 2023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FCBB92-59D6-CA8D-51D8-85BBEC63B9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Maar wel leuk!</a:t>
            </a:r>
          </a:p>
        </p:txBody>
      </p:sp>
    </p:spTree>
    <p:extLst>
      <p:ext uri="{BB962C8B-B14F-4D97-AF65-F5344CB8AC3E}">
        <p14:creationId xmlns:p14="http://schemas.microsoft.com/office/powerpoint/2010/main" val="2878966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3CFEB-3FD0-EF6D-90B2-6F3B546CE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873659"/>
          </a:xfrm>
        </p:spPr>
        <p:txBody>
          <a:bodyPr/>
          <a:lstStyle/>
          <a:p>
            <a:r>
              <a:rPr lang="nl-NL" dirty="0"/>
              <a:t>Kabeltje versterker</a:t>
            </a:r>
          </a:p>
        </p:txBody>
      </p:sp>
      <p:pic>
        <p:nvPicPr>
          <p:cNvPr id="6" name="Tijdelijke aanduiding voor afbeelding 5" descr="Afbeelding met elektronica, kabel, Elektronische engineering, Elektrische bedrading&#10;&#10;Automatisch gegenereerde beschrijving">
            <a:extLst>
              <a:ext uri="{FF2B5EF4-FFF2-40B4-BE49-F238E27FC236}">
                <a16:creationId xmlns:a16="http://schemas.microsoft.com/office/drawing/2014/main" id="{60E5EF7F-A88E-0B2A-6FB1-62F2081F0039}"/>
              </a:ext>
            </a:extLst>
          </p:cNvPr>
          <p:cNvPicPr preferRelativeResize="0">
            <a:picLocks noGrp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" b="1247"/>
          <a:stretch/>
        </p:blipFill>
        <p:spPr>
          <a:xfrm>
            <a:off x="5722071" y="565608"/>
            <a:ext cx="4996206" cy="5625445"/>
          </a:xfr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A4552F9-9B0D-3DB9-B3BB-E3F593025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740528"/>
            <a:ext cx="3932237" cy="3811588"/>
          </a:xfrm>
        </p:spPr>
        <p:txBody>
          <a:bodyPr>
            <a:normAutofit fontScale="92500" lnSpcReduction="20000"/>
          </a:bodyPr>
          <a:lstStyle/>
          <a:p>
            <a:r>
              <a:rPr lang="nl-NL" dirty="0"/>
              <a:t>Pak een stukje kabel met aan weerskanten een </a:t>
            </a:r>
            <a:r>
              <a:rPr lang="nl-NL" dirty="0" err="1"/>
              <a:t>connectortje</a:t>
            </a:r>
            <a:r>
              <a:rPr lang="nl-NL" dirty="0"/>
              <a:t> zonder pin, in de kleuren zwart, wit, grijs.</a:t>
            </a:r>
          </a:p>
          <a:p>
            <a:r>
              <a:rPr lang="nl-NL" dirty="0"/>
              <a:t>Steek de </a:t>
            </a:r>
            <a:r>
              <a:rPr lang="nl-NL" dirty="0" err="1"/>
              <a:t>connectortjes</a:t>
            </a:r>
            <a:r>
              <a:rPr lang="nl-NL" dirty="0"/>
              <a:t> op de pinnen van de versterker, in de volgorde grijs, wit, zwart. Houd de pinnen naar achteren en begin dan aan de rechterkant, werkend naar links. </a:t>
            </a:r>
          </a:p>
          <a:p>
            <a:r>
              <a:rPr lang="nl-NL" dirty="0"/>
              <a:t>Het andere uiteinde van deze kabel gaat naar de microcontroller, houd deze met de pinnen omhoog en de USB connector van je af.</a:t>
            </a:r>
          </a:p>
          <a:p>
            <a:r>
              <a:rPr lang="nl-NL" dirty="0"/>
              <a:t>Steek de witte op D8 (dat is de op 1 na achterste pin van de linker rij. </a:t>
            </a:r>
          </a:p>
          <a:p>
            <a:r>
              <a:rPr lang="nl-NL" dirty="0"/>
              <a:t>De grijze draad gaat op de rechter rij, op de derde pin van achteren. </a:t>
            </a:r>
          </a:p>
          <a:p>
            <a:r>
              <a:rPr lang="nl-NL" dirty="0"/>
              <a:t>De laatste draad, de zwarte dus, gaat ook op de rechter rij, op de tweede pin van voren. </a:t>
            </a:r>
          </a:p>
          <a:p>
            <a:r>
              <a:rPr lang="nl-NL" dirty="0"/>
              <a:t>Controleer of dit klopt aan de hand van foto.</a:t>
            </a:r>
          </a:p>
        </p:txBody>
      </p:sp>
    </p:spTree>
    <p:extLst>
      <p:ext uri="{BB962C8B-B14F-4D97-AF65-F5344CB8AC3E}">
        <p14:creationId xmlns:p14="http://schemas.microsoft.com/office/powerpoint/2010/main" val="3465791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178B1B-D6CA-64D8-A59E-3EA149DF3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35930"/>
          </a:xfrm>
        </p:spPr>
        <p:txBody>
          <a:bodyPr/>
          <a:lstStyle/>
          <a:p>
            <a:r>
              <a:rPr lang="nl-NL" dirty="0"/>
              <a:t>Stuurdraadjes Servomotortjes</a:t>
            </a:r>
          </a:p>
        </p:txBody>
      </p:sp>
      <p:pic>
        <p:nvPicPr>
          <p:cNvPr id="6" name="Tijdelijke aanduiding voor afbeelding 5" descr="Afbeelding met elektronica, Elektronische engineering, kabel, Elektrische bedrading&#10;&#10;Automatisch gegenereerde beschrijving">
            <a:extLst>
              <a:ext uri="{FF2B5EF4-FFF2-40B4-BE49-F238E27FC236}">
                <a16:creationId xmlns:a16="http://schemas.microsoft.com/office/drawing/2014/main" id="{C2D77853-9E99-408C-67DC-09EA8EF2EC7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" t="-33" r="1082" b="33"/>
          <a:stretch/>
        </p:blipFill>
        <p:spPr>
          <a:xfrm>
            <a:off x="4619134" y="913867"/>
            <a:ext cx="6874479" cy="4249599"/>
          </a:xfr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952556D-88D5-32FA-EADD-DC67CFC8A7C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Pak twee draadjes met aan één kant een connector zonder pin en aan de andere kant een connector </a:t>
            </a:r>
            <a:r>
              <a:rPr lang="nl-NL" dirty="0" err="1"/>
              <a:t>mèt</a:t>
            </a:r>
            <a:r>
              <a:rPr lang="nl-NL" dirty="0"/>
              <a:t> pin. </a:t>
            </a:r>
          </a:p>
          <a:p>
            <a:r>
              <a:rPr lang="nl-NL" dirty="0"/>
              <a:t>Neem hiervoor de kleuren oranje en geel. Deze gebruiken we om de servomotortjes mee aan te sluiten. Het signaal op deze draadjes bepaalt hoever het armpje van de </a:t>
            </a:r>
            <a:r>
              <a:rPr lang="nl-NL" dirty="0" err="1"/>
              <a:t>servo</a:t>
            </a:r>
            <a:r>
              <a:rPr lang="nl-NL" dirty="0"/>
              <a:t> verdraait. </a:t>
            </a:r>
          </a:p>
          <a:p>
            <a:r>
              <a:rPr lang="nl-NL" dirty="0"/>
              <a:t>Zet de gele draad op D1 van de microcontroller, dat is de vierde pin van achteren, aan de rechterkant. </a:t>
            </a:r>
          </a:p>
          <a:p>
            <a:r>
              <a:rPr lang="nl-NL" dirty="0"/>
              <a:t>De oranje draad komt op D3, dat is de derde pin van voren, ook aan de rechterkant. </a:t>
            </a:r>
          </a:p>
          <a:p>
            <a:r>
              <a:rPr lang="nl-NL" dirty="0"/>
              <a:t>Controleer of dit klopt aan de hand van de foto.</a:t>
            </a:r>
          </a:p>
        </p:txBody>
      </p:sp>
    </p:spTree>
    <p:extLst>
      <p:ext uri="{BB962C8B-B14F-4D97-AF65-F5344CB8AC3E}">
        <p14:creationId xmlns:p14="http://schemas.microsoft.com/office/powerpoint/2010/main" val="759051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920589-D614-DA91-6606-68BE63116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608905" cy="531812"/>
          </a:xfrm>
        </p:spPr>
        <p:txBody>
          <a:bodyPr/>
          <a:lstStyle/>
          <a:p>
            <a:r>
              <a:rPr lang="nl-NL" dirty="0"/>
              <a:t>+5V en Min Draadbosje</a:t>
            </a:r>
          </a:p>
        </p:txBody>
      </p:sp>
      <p:pic>
        <p:nvPicPr>
          <p:cNvPr id="6" name="Tijdelijke aanduiding voor afbeelding 5" descr="Afbeelding met zweep&#10;&#10;Automatisch gegenereerde beschrijving">
            <a:extLst>
              <a:ext uri="{FF2B5EF4-FFF2-40B4-BE49-F238E27FC236}">
                <a16:creationId xmlns:a16="http://schemas.microsoft.com/office/drawing/2014/main" id="{33DA9CAD-EB42-FFB3-4A58-4DA155B69C3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4691" r="-4450"/>
          <a:stretch/>
        </p:blipFill>
        <p:spPr>
          <a:xfrm rot="19734530">
            <a:off x="3871756" y="1794383"/>
            <a:ext cx="8211811" cy="3171091"/>
          </a:xfr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B339A7F-0300-4553-4357-FEA02F049A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432874"/>
            <a:ext cx="3932237" cy="4436114"/>
          </a:xfrm>
        </p:spPr>
        <p:txBody>
          <a:bodyPr>
            <a:normAutofit fontScale="85000" lnSpcReduction="10000"/>
          </a:bodyPr>
          <a:lstStyle/>
          <a:p>
            <a:r>
              <a:rPr lang="nl-NL" dirty="0"/>
              <a:t>Dan gaan we nu de draadjes maken voor de +5 volt en de min (ook wel massa of </a:t>
            </a:r>
            <a:r>
              <a:rPr lang="nl-NL" dirty="0" err="1"/>
              <a:t>ground</a:t>
            </a:r>
            <a:r>
              <a:rPr lang="nl-NL" dirty="0"/>
              <a:t> genoemd) .</a:t>
            </a:r>
          </a:p>
          <a:p>
            <a:r>
              <a:rPr lang="nl-NL" dirty="0"/>
              <a:t>We gebruiken de kleur rood voor de +5V en bruin voor de min. Deze spanning komt van de microcontroller op de twee achterste pinnen aan de rechterkant. Deze 5V is nodig voor de servomotortjes, </a:t>
            </a:r>
            <a:r>
              <a:rPr lang="nl-NL" dirty="0" err="1"/>
              <a:t>ledstrip</a:t>
            </a:r>
            <a:r>
              <a:rPr lang="nl-NL" dirty="0"/>
              <a:t> en de versterker.</a:t>
            </a:r>
          </a:p>
          <a:p>
            <a:r>
              <a:rPr lang="nl-NL" dirty="0"/>
              <a:t>We moeten hier wel nauwgezet werken en geen fouten maken. </a:t>
            </a:r>
            <a:r>
              <a:rPr lang="nl-NL" dirty="0" err="1"/>
              <a:t>Electronische</a:t>
            </a:r>
            <a:r>
              <a:rPr lang="nl-NL" dirty="0"/>
              <a:t> onderdelen gaan snel stuk als je die 'voedingsdraden' per ongeluk zou verwisselen. </a:t>
            </a:r>
          </a:p>
          <a:p>
            <a:r>
              <a:rPr lang="nl-NL" dirty="0"/>
              <a:t>Hier een lijstje van draadjes die we nodig hebben.</a:t>
            </a:r>
          </a:p>
          <a:p>
            <a:r>
              <a:rPr lang="nl-NL" dirty="0"/>
              <a:t>2x rood met connector zonder pin, 10cm lang</a:t>
            </a:r>
          </a:p>
          <a:p>
            <a:r>
              <a:rPr lang="nl-NL" dirty="0"/>
              <a:t>2x rood met pinconnector, 10cm lang</a:t>
            </a:r>
          </a:p>
          <a:p>
            <a:r>
              <a:rPr lang="nl-NL" dirty="0"/>
              <a:t>1x rood zonder connectoren, 20cm lengte</a:t>
            </a:r>
          </a:p>
          <a:p>
            <a:r>
              <a:rPr lang="nl-NL" dirty="0"/>
              <a:t>2x bruin met connector zonder pin, 10cm lang</a:t>
            </a:r>
          </a:p>
          <a:p>
            <a:r>
              <a:rPr lang="nl-NL" dirty="0"/>
              <a:t>2x bruin met pinconnector, 10 cm lang </a:t>
            </a:r>
          </a:p>
          <a:p>
            <a:r>
              <a:rPr lang="nl-NL" dirty="0"/>
              <a:t>2x bruin zonder connectoren, 20cm lengte </a:t>
            </a:r>
          </a:p>
        </p:txBody>
      </p:sp>
    </p:spTree>
    <p:extLst>
      <p:ext uri="{BB962C8B-B14F-4D97-AF65-F5344CB8AC3E}">
        <p14:creationId xmlns:p14="http://schemas.microsoft.com/office/powerpoint/2010/main" val="2903751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64CC2B-2683-70BD-BC80-3C4053976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1"/>
            <a:ext cx="5702414" cy="539750"/>
          </a:xfrm>
        </p:spPr>
        <p:txBody>
          <a:bodyPr>
            <a:normAutofit/>
          </a:bodyPr>
          <a:lstStyle/>
          <a:p>
            <a:r>
              <a:rPr lang="nl-NL" dirty="0"/>
              <a:t>+5V en Min Draadbosje Solderen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7E803F-C713-5E9F-843C-6B9C91479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8165"/>
            <a:ext cx="3932237" cy="3700823"/>
          </a:xfrm>
        </p:spPr>
        <p:txBody>
          <a:bodyPr/>
          <a:lstStyle/>
          <a:p>
            <a:r>
              <a:rPr lang="nl-NL" dirty="0"/>
              <a:t>Strip alle rode draadjes aan één kant af, ongeveer 1cm. Draai alle rode gestripte uiteinden stevig in elkaar, en vertin ze met de soldeerbout.</a:t>
            </a:r>
          </a:p>
          <a:p>
            <a:r>
              <a:rPr lang="nl-NL" dirty="0"/>
              <a:t>Neem dan een stukje van 3cm zwarte krimpkous en schuif dit voor ongeveer 2cm over de gesoldeerde uiteinde. Verwarm de krimpkous met de </a:t>
            </a:r>
            <a:r>
              <a:rPr lang="nl-NL" dirty="0" err="1"/>
              <a:t>fohn</a:t>
            </a:r>
            <a:r>
              <a:rPr lang="nl-NL" dirty="0"/>
              <a:t>. Pas op, dat is geen gewone haarfohn en is erg heet. </a:t>
            </a:r>
          </a:p>
          <a:p>
            <a:r>
              <a:rPr lang="nl-NL" dirty="0"/>
              <a:t>Hetzelfde doen we met de bruine draadjes.</a:t>
            </a:r>
          </a:p>
          <a:p>
            <a:r>
              <a:rPr lang="nl-NL" dirty="0"/>
              <a:t>Tenslotte de rode en 2 bruine draadjes op 3mm afstrippen en vertinnen.</a:t>
            </a:r>
          </a:p>
          <a:p>
            <a:r>
              <a:rPr lang="nl-NL" dirty="0"/>
              <a:t> </a:t>
            </a:r>
          </a:p>
        </p:txBody>
      </p:sp>
      <p:pic>
        <p:nvPicPr>
          <p:cNvPr id="14" name="Tijdelijke aanduiding voor afbeelding 13" descr="Afbeelding met Elektrische bedrading, connector, kabel&#10;&#10;Automatisch gegenereerde beschrijving">
            <a:extLst>
              <a:ext uri="{FF2B5EF4-FFF2-40B4-BE49-F238E27FC236}">
                <a16:creationId xmlns:a16="http://schemas.microsoft.com/office/drawing/2014/main" id="{B638A516-05EA-A60B-15FF-3A803D4A363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" r="2964"/>
          <a:stretch/>
        </p:blipFill>
        <p:spPr>
          <a:xfrm rot="20942530">
            <a:off x="4815296" y="2018844"/>
            <a:ext cx="6933166" cy="3757257"/>
          </a:xfrm>
        </p:spPr>
      </p:pic>
    </p:spTree>
    <p:extLst>
      <p:ext uri="{BB962C8B-B14F-4D97-AF65-F5344CB8AC3E}">
        <p14:creationId xmlns:p14="http://schemas.microsoft.com/office/powerpoint/2010/main" val="2817421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08A65F-9E89-A2C8-CDB8-1170F9AB7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30225"/>
          </a:xfrm>
        </p:spPr>
        <p:txBody>
          <a:bodyPr>
            <a:normAutofit fontScale="90000"/>
          </a:bodyPr>
          <a:lstStyle/>
          <a:p>
            <a:r>
              <a:rPr lang="nl-NL" dirty="0" err="1"/>
              <a:t>Ledstrip</a:t>
            </a:r>
            <a:r>
              <a:rPr lang="nl-NL" dirty="0"/>
              <a:t> solderen</a:t>
            </a:r>
          </a:p>
        </p:txBody>
      </p:sp>
      <p:pic>
        <p:nvPicPr>
          <p:cNvPr id="6" name="Tijdelijke aanduiding voor afbeelding 5" descr="Afbeelding met kabel&#10;&#10;Automatisch gegenereerde beschrijving">
            <a:extLst>
              <a:ext uri="{FF2B5EF4-FFF2-40B4-BE49-F238E27FC236}">
                <a16:creationId xmlns:a16="http://schemas.microsoft.com/office/drawing/2014/main" id="{43E210CB-0C9B-C2A0-B5B7-5C62F21E282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" r="-4034"/>
          <a:stretch/>
        </p:blipFill>
        <p:spPr>
          <a:xfrm>
            <a:off x="1941922" y="2194056"/>
            <a:ext cx="10041427" cy="3811588"/>
          </a:xfr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51BD7A8-22DC-B43A-38CD-774BA045B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nl-NL" dirty="0"/>
              <a:t>Pak het </a:t>
            </a:r>
            <a:r>
              <a:rPr lang="nl-NL" dirty="0" err="1"/>
              <a:t>ledstripje</a:t>
            </a:r>
            <a:r>
              <a:rPr lang="nl-NL" dirty="0"/>
              <a:t> en vertin de 3 koperen aansluitingen.</a:t>
            </a:r>
          </a:p>
          <a:p>
            <a:r>
              <a:rPr lang="nl-NL" dirty="0"/>
              <a:t>Neem een blauw draadje met connector zonder pin, en knip de connector aan de andere kant af. </a:t>
            </a:r>
          </a:p>
          <a:p>
            <a:r>
              <a:rPr lang="nl-NL" dirty="0"/>
              <a:t>Strip het draadje op 2-3mm en vertin het uiteinde. Soldeer dit blauwe draadje aan de middelste aansluiting van de </a:t>
            </a:r>
            <a:r>
              <a:rPr lang="nl-NL" dirty="0" err="1"/>
              <a:t>ledstrip</a:t>
            </a:r>
            <a:r>
              <a:rPr lang="nl-NL" dirty="0"/>
              <a:t>. </a:t>
            </a:r>
          </a:p>
          <a:p>
            <a:r>
              <a:rPr lang="nl-NL" dirty="0"/>
              <a:t>Controleer aan hand van de foto.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00298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183BF9-D4DC-E52C-A287-229B8401D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6758216" cy="530225"/>
          </a:xfrm>
        </p:spPr>
        <p:txBody>
          <a:bodyPr>
            <a:normAutofit fontScale="90000"/>
          </a:bodyPr>
          <a:lstStyle/>
          <a:p>
            <a:r>
              <a:rPr lang="nl-NL" dirty="0" err="1"/>
              <a:t>Ledstrip</a:t>
            </a:r>
            <a:r>
              <a:rPr lang="nl-NL" dirty="0"/>
              <a:t> aan kabeltrosje solderen</a:t>
            </a:r>
          </a:p>
        </p:txBody>
      </p:sp>
      <p:pic>
        <p:nvPicPr>
          <p:cNvPr id="6" name="Tijdelijke aanduiding voor afbeelding 5" descr="Afbeelding met kabel&#10;&#10;Automatisch gegenereerde beschrijving">
            <a:extLst>
              <a:ext uri="{FF2B5EF4-FFF2-40B4-BE49-F238E27FC236}">
                <a16:creationId xmlns:a16="http://schemas.microsoft.com/office/drawing/2014/main" id="{AB2C319F-11D7-B9D7-52A8-6D0E54F2FEC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1" r="1527"/>
          <a:stretch/>
        </p:blipFill>
        <p:spPr>
          <a:xfrm>
            <a:off x="4627005" y="1251376"/>
            <a:ext cx="6430635" cy="4873625"/>
          </a:xfr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90A3BB4-BFCF-840F-611B-DA16FD889C0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NL" dirty="0"/>
              <a:t>Aan het rood/bruine kabeltrosje zitten ook twee draadjes, rood en bruin.</a:t>
            </a:r>
          </a:p>
          <a:p>
            <a:r>
              <a:rPr lang="nl-NL" dirty="0"/>
              <a:t>Soldeer rood aan +5V van de </a:t>
            </a:r>
            <a:r>
              <a:rPr lang="nl-NL" dirty="0" err="1"/>
              <a:t>ledstrip</a:t>
            </a:r>
            <a:r>
              <a:rPr lang="nl-NL" dirty="0"/>
              <a:t>.</a:t>
            </a:r>
          </a:p>
          <a:p>
            <a:r>
              <a:rPr lang="nl-NL" dirty="0"/>
              <a:t>Soldeer bruin aan de GND van de </a:t>
            </a:r>
            <a:r>
              <a:rPr lang="nl-NL" dirty="0" err="1"/>
              <a:t>ledstrip</a:t>
            </a:r>
            <a:r>
              <a:rPr lang="nl-NL" dirty="0"/>
              <a:t>. GND is een afkorting voor GROUND en is de MIN.</a:t>
            </a:r>
          </a:p>
          <a:p>
            <a:r>
              <a:rPr lang="nl-NL" dirty="0"/>
              <a:t>Wikkel een zwart stukje tape om de soldeeraansluiting.</a:t>
            </a:r>
          </a:p>
          <a:p>
            <a:r>
              <a:rPr lang="nl-NL" dirty="0"/>
              <a:t>Zie ook de foto!</a:t>
            </a:r>
          </a:p>
        </p:txBody>
      </p:sp>
    </p:spTree>
    <p:extLst>
      <p:ext uri="{BB962C8B-B14F-4D97-AF65-F5344CB8AC3E}">
        <p14:creationId xmlns:p14="http://schemas.microsoft.com/office/powerpoint/2010/main" val="3714754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3F3B4-D13B-FEFF-F915-09BF339AF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203552" cy="530225"/>
          </a:xfrm>
        </p:spPr>
        <p:txBody>
          <a:bodyPr>
            <a:normAutofit fontScale="90000"/>
          </a:bodyPr>
          <a:lstStyle/>
          <a:p>
            <a:r>
              <a:rPr lang="nl-NL" dirty="0"/>
              <a:t>De schakelaar solderen</a:t>
            </a:r>
          </a:p>
        </p:txBody>
      </p:sp>
      <p:pic>
        <p:nvPicPr>
          <p:cNvPr id="6" name="Tijdelijke aanduiding voor afbeelding 5" descr="Afbeelding met kabel, Elektrische bedrading, Elektriciteitsnetwerk, Elektronische engineering&#10;&#10;Automatisch gegenereerde beschrijving">
            <a:extLst>
              <a:ext uri="{FF2B5EF4-FFF2-40B4-BE49-F238E27FC236}">
                <a16:creationId xmlns:a16="http://schemas.microsoft.com/office/drawing/2014/main" id="{7D3F7F69-7950-C807-0FE4-A256FF920E7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" b="2000"/>
          <a:stretch>
            <a:fillRect/>
          </a:stretch>
        </p:blipFill>
        <p:spPr/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90B76B0-6A05-F892-4D08-20B520A07E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Pak een groen draadje met connector zonder pin.</a:t>
            </a:r>
          </a:p>
          <a:p>
            <a:r>
              <a:rPr lang="nl-NL" dirty="0"/>
              <a:t>Strip het draadje 3mm af en vertin het met de soldeerbout. Schuif een stukje krimpkous van 2cm op het draadje.</a:t>
            </a:r>
          </a:p>
          <a:p>
            <a:r>
              <a:rPr lang="nl-NL" dirty="0"/>
              <a:t>Vertin het middelste lipje van de schakelaar, en ook één van de buitenste lipjes.</a:t>
            </a:r>
          </a:p>
          <a:p>
            <a:r>
              <a:rPr lang="nl-NL" dirty="0"/>
              <a:t>Soldeer de groene draad aan de middelste lip schakelaar.</a:t>
            </a:r>
          </a:p>
          <a:p>
            <a:r>
              <a:rPr lang="nl-NL" dirty="0"/>
              <a:t>Schuif een stukje </a:t>
            </a:r>
            <a:r>
              <a:rPr lang="nl-NL" dirty="0" err="1"/>
              <a:t>krimkous</a:t>
            </a:r>
            <a:r>
              <a:rPr lang="nl-NL" dirty="0"/>
              <a:t> van 2 cm over de laatste losse bruine draad van het draadtrosje. Soldeer deze draad aan de buitenste lip die je al vertind had.</a:t>
            </a:r>
          </a:p>
          <a:p>
            <a:r>
              <a:rPr lang="nl-NL" dirty="0"/>
              <a:t>Schuif de krimpkousjes over de lipjes van de schakelaar en laat ze krimpen met de </a:t>
            </a:r>
            <a:r>
              <a:rPr lang="nl-NL" dirty="0" err="1"/>
              <a:t>fohn</a:t>
            </a:r>
            <a:r>
              <a:rPr lang="nl-NL" dirty="0"/>
              <a:t>!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74017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7E9FB5-3B4A-D051-B149-1B8273F5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30225"/>
          </a:xfrm>
        </p:spPr>
        <p:txBody>
          <a:bodyPr>
            <a:normAutofit fontScale="90000"/>
          </a:bodyPr>
          <a:lstStyle/>
          <a:p>
            <a:r>
              <a:rPr lang="nl-NL" dirty="0"/>
              <a:t>Alles aansluiten</a:t>
            </a:r>
          </a:p>
        </p:txBody>
      </p:sp>
      <p:pic>
        <p:nvPicPr>
          <p:cNvPr id="6" name="Tijdelijke aanduiding voor afbeelding 5" descr="Afbeelding met kabel, Elektrische bedrading, Elektronische engineering, elektronica&#10;&#10;Automatisch gegenereerde beschrijving">
            <a:extLst>
              <a:ext uri="{FF2B5EF4-FFF2-40B4-BE49-F238E27FC236}">
                <a16:creationId xmlns:a16="http://schemas.microsoft.com/office/drawing/2014/main" id="{8A52D490-0E24-E82A-C322-0F83E2323F9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3" b="2779"/>
          <a:stretch/>
        </p:blipFill>
        <p:spPr>
          <a:xfrm>
            <a:off x="5183188" y="752031"/>
            <a:ext cx="6172200" cy="5315484"/>
          </a:xfr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5DA485E-7533-823B-F528-FAC83E5E40F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NL" dirty="0"/>
              <a:t>Al het soldeerwerk is gedaan. Nu gaan we alle stekkertjes aansluiten, op de microcontroller, de versterker en de servomotortjes.</a:t>
            </a:r>
          </a:p>
          <a:p>
            <a:r>
              <a:rPr lang="nl-NL" dirty="0"/>
              <a:t>Pak een oranje, rode en bruine pinconnector en verbind deze met een servomotortje. Wikkel een zwart stukje tape om de connector zodat deze goed blijft zitten.</a:t>
            </a:r>
          </a:p>
          <a:p>
            <a:r>
              <a:rPr lang="nl-NL" dirty="0"/>
              <a:t>Pak een gele, rode en bruine pinconnector en verbind deze met het andere servomotortje. Wikkel een zwart stukje tape om de connector zodat deze goed blijft zitten.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97297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67088B-8A0D-B0B3-AE51-894DB09FE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30225"/>
          </a:xfrm>
        </p:spPr>
        <p:txBody>
          <a:bodyPr>
            <a:normAutofit fontScale="90000"/>
          </a:bodyPr>
          <a:lstStyle/>
          <a:p>
            <a:r>
              <a:rPr lang="nl-NL" dirty="0"/>
              <a:t>De laatste draadjes</a:t>
            </a:r>
          </a:p>
        </p:txBody>
      </p:sp>
      <p:pic>
        <p:nvPicPr>
          <p:cNvPr id="6" name="Tijdelijke aanduiding voor afbeelding 5" descr="Afbeelding met Elektronische engineering, elektronica, Elektrische bedrading, Elektronisch onderdeel&#10;&#10;Automatisch gegenereerde beschrijving">
            <a:extLst>
              <a:ext uri="{FF2B5EF4-FFF2-40B4-BE49-F238E27FC236}">
                <a16:creationId xmlns:a16="http://schemas.microsoft.com/office/drawing/2014/main" id="{F9473933-42E9-F60A-C557-3E945EDCE43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505" b="-7330"/>
          <a:stretch/>
        </p:blipFill>
        <p:spPr>
          <a:xfrm>
            <a:off x="5191734" y="1479490"/>
            <a:ext cx="3011836" cy="3899019"/>
          </a:xfr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1EF717F-AD4C-6761-C9EE-8BB9E20126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256232"/>
            <a:ext cx="3932237" cy="4612756"/>
          </a:xfrm>
        </p:spPr>
        <p:txBody>
          <a:bodyPr/>
          <a:lstStyle/>
          <a:p>
            <a:r>
              <a:rPr lang="nl-NL" dirty="0"/>
              <a:t>Steek het groene draadje van de schakelaar op D2 van de microcontroller. Dat is de vierde pin vanaf de voorkant geteld en aan de rechter kant. </a:t>
            </a:r>
          </a:p>
          <a:p>
            <a:r>
              <a:rPr lang="nl-NL" dirty="0"/>
              <a:t>Steek het blauwe draadje van de </a:t>
            </a:r>
            <a:r>
              <a:rPr lang="nl-NL" dirty="0" err="1"/>
              <a:t>ledstrip</a:t>
            </a:r>
            <a:r>
              <a:rPr lang="nl-NL" dirty="0"/>
              <a:t> op D7 van de microcontroller, dat is derde van achteren op de </a:t>
            </a:r>
            <a:r>
              <a:rPr lang="nl-NL" dirty="0" err="1"/>
              <a:t>linkerrij</a:t>
            </a:r>
            <a:r>
              <a:rPr lang="nl-NL" dirty="0"/>
              <a:t>.</a:t>
            </a:r>
          </a:p>
          <a:p>
            <a:r>
              <a:rPr lang="nl-NL" dirty="0"/>
              <a:t>Steek een rode en bruine draad op de linker twee pinnen van de versterker. De rode komt dus helemaal aan de buitenkant, en de bruine ernaast.</a:t>
            </a:r>
          </a:p>
          <a:p>
            <a:r>
              <a:rPr lang="nl-NL" dirty="0"/>
              <a:t>Steek de laatste rode en bruine op de twee achterste pennen van de van de microcontroller. De rode helemaal achteraan, de bruine ernaast.</a:t>
            </a:r>
          </a:p>
          <a:p>
            <a:r>
              <a:rPr lang="nl-NL" dirty="0"/>
              <a:t>Alle draden zijn nu aangesloten. Controleer voor de zekerheid alle kleuren aan de hand van deze twee foto’s.</a:t>
            </a:r>
          </a:p>
          <a:p>
            <a:endParaRPr lang="nl-NL" dirty="0"/>
          </a:p>
          <a:p>
            <a:endParaRPr lang="nl-NL" dirty="0"/>
          </a:p>
        </p:txBody>
      </p:sp>
      <p:pic>
        <p:nvPicPr>
          <p:cNvPr id="8" name="Afbeelding 7" descr="Afbeelding met kabel, Elektrische bedrading, Krimpkousen, Elektronische engineering&#10;&#10;Automatisch gegenereerde beschrijving">
            <a:extLst>
              <a:ext uri="{FF2B5EF4-FFF2-40B4-BE49-F238E27FC236}">
                <a16:creationId xmlns:a16="http://schemas.microsoft.com/office/drawing/2014/main" id="{65CF4D48-5375-A11D-94DD-CB414B28B2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74486" y="1649339"/>
            <a:ext cx="2857866" cy="343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441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896395-4B3D-71C4-4F2B-C077B55B4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7140" y="621499"/>
            <a:ext cx="6716282" cy="668916"/>
          </a:xfrm>
        </p:spPr>
        <p:txBody>
          <a:bodyPr>
            <a:normAutofit fontScale="90000"/>
          </a:bodyPr>
          <a:lstStyle/>
          <a:p>
            <a:r>
              <a:rPr lang="nl-NL" dirty="0"/>
              <a:t>Kleurenschema van de draadjes</a:t>
            </a:r>
          </a:p>
        </p:txBody>
      </p:sp>
      <p:pic>
        <p:nvPicPr>
          <p:cNvPr id="9" name="Afbeelding 8" descr="Afbeelding met tekst, Stroomkringonderdeel, Elektronisch onderdeel, Passief stroomkringonderdeel&#10;&#10;Automatisch gegenereerde beschrijving">
            <a:extLst>
              <a:ext uri="{FF2B5EF4-FFF2-40B4-BE49-F238E27FC236}">
                <a16:creationId xmlns:a16="http://schemas.microsoft.com/office/drawing/2014/main" id="{6DE4A672-60DA-2616-B061-6A764B77F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861" y="2378409"/>
            <a:ext cx="10424178" cy="3971115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14CC818C-431B-2D23-0FA1-88A3D1B92BF5}"/>
              </a:ext>
            </a:extLst>
          </p:cNvPr>
          <p:cNvSpPr txBox="1"/>
          <p:nvPr/>
        </p:nvSpPr>
        <p:spPr>
          <a:xfrm>
            <a:off x="9329160" y="3230310"/>
            <a:ext cx="155818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/>
              <a:t>+5V ROOD</a:t>
            </a:r>
          </a:p>
          <a:p>
            <a:r>
              <a:rPr lang="nl-NL" sz="1600" dirty="0"/>
              <a:t>MIN BRUIN</a:t>
            </a:r>
          </a:p>
          <a:p>
            <a:r>
              <a:rPr lang="nl-NL" sz="1600" dirty="0"/>
              <a:t>D1 GRIJS</a:t>
            </a:r>
          </a:p>
          <a:p>
            <a:r>
              <a:rPr lang="nl-NL" sz="1600" dirty="0"/>
              <a:t>D3 GEEL</a:t>
            </a:r>
          </a:p>
          <a:p>
            <a:r>
              <a:rPr lang="nl-NL" sz="1600" dirty="0"/>
              <a:t>D2 GROEN</a:t>
            </a:r>
          </a:p>
          <a:p>
            <a:r>
              <a:rPr lang="nl-NL" sz="1600" dirty="0"/>
              <a:t>D1 ORANJE</a:t>
            </a:r>
          </a:p>
          <a:p>
            <a:r>
              <a:rPr lang="nl-NL" sz="1600" dirty="0"/>
              <a:t>RX ZWART</a:t>
            </a:r>
          </a:p>
          <a:p>
            <a:r>
              <a:rPr lang="nl-NL" sz="1600" dirty="0"/>
              <a:t>------</a:t>
            </a:r>
          </a:p>
          <a:p>
            <a:endParaRPr lang="nl-NL" dirty="0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70CC51DD-E19C-B0CF-3484-99A9D4D2FC3E}"/>
              </a:ext>
            </a:extLst>
          </p:cNvPr>
          <p:cNvSpPr txBox="1"/>
          <p:nvPr/>
        </p:nvSpPr>
        <p:spPr>
          <a:xfrm>
            <a:off x="5700045" y="3230310"/>
            <a:ext cx="11195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1600" dirty="0"/>
              <a:t>-----</a:t>
            </a:r>
          </a:p>
          <a:p>
            <a:pPr algn="r"/>
            <a:r>
              <a:rPr lang="nl-NL" sz="1600" dirty="0"/>
              <a:t>WIT D8</a:t>
            </a:r>
          </a:p>
          <a:p>
            <a:pPr algn="r"/>
            <a:r>
              <a:rPr lang="nl-NL" sz="1600" dirty="0"/>
              <a:t>BLAUW D7</a:t>
            </a:r>
          </a:p>
          <a:p>
            <a:pPr algn="r"/>
            <a:r>
              <a:rPr lang="nl-NL" sz="1600" dirty="0"/>
              <a:t>-----</a:t>
            </a:r>
          </a:p>
          <a:p>
            <a:pPr algn="r"/>
            <a:r>
              <a:rPr lang="nl-NL" sz="1600" dirty="0"/>
              <a:t>-----</a:t>
            </a:r>
          </a:p>
          <a:p>
            <a:pPr algn="r"/>
            <a:r>
              <a:rPr lang="nl-NL" sz="1600" dirty="0"/>
              <a:t>-----</a:t>
            </a:r>
          </a:p>
          <a:p>
            <a:pPr algn="r"/>
            <a:r>
              <a:rPr lang="nl-NL" sz="1600" dirty="0"/>
              <a:t>-----</a:t>
            </a:r>
          </a:p>
          <a:p>
            <a:pPr algn="r"/>
            <a:r>
              <a:rPr lang="nl-NL" sz="1600" dirty="0"/>
              <a:t>-----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6E67D7DB-251E-A05C-B8A9-1E9BCAFB7B8C}"/>
              </a:ext>
            </a:extLst>
          </p:cNvPr>
          <p:cNvSpPr txBox="1"/>
          <p:nvPr/>
        </p:nvSpPr>
        <p:spPr>
          <a:xfrm rot="16200000">
            <a:off x="2119357" y="1233027"/>
            <a:ext cx="149551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/>
              <a:t>ROOD</a:t>
            </a:r>
          </a:p>
          <a:p>
            <a:r>
              <a:rPr lang="nl-NL" sz="1600" dirty="0"/>
              <a:t>BRUIN</a:t>
            </a:r>
          </a:p>
          <a:p>
            <a:r>
              <a:rPr lang="nl-NL" sz="1600" dirty="0"/>
              <a:t>-----</a:t>
            </a:r>
          </a:p>
          <a:p>
            <a:r>
              <a:rPr lang="nl-NL" sz="1600" dirty="0"/>
              <a:t>-----</a:t>
            </a:r>
          </a:p>
          <a:p>
            <a:r>
              <a:rPr lang="nl-NL" sz="1600" dirty="0"/>
              <a:t>ZWART</a:t>
            </a:r>
          </a:p>
          <a:p>
            <a:r>
              <a:rPr lang="nl-NL" sz="1600" dirty="0"/>
              <a:t>WIT</a:t>
            </a:r>
          </a:p>
          <a:p>
            <a:r>
              <a:rPr lang="nl-NL" sz="1600" dirty="0"/>
              <a:t>GRIJS</a:t>
            </a:r>
          </a:p>
        </p:txBody>
      </p:sp>
    </p:spTree>
    <p:extLst>
      <p:ext uri="{BB962C8B-B14F-4D97-AF65-F5344CB8AC3E}">
        <p14:creationId xmlns:p14="http://schemas.microsoft.com/office/powerpoint/2010/main" val="3524314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8FC913-0EE7-F5CD-80E8-676CDC8F7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komt er bij kijken?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FD472E1-DBA1-A699-2FE3-97022A1A8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Houtbewerking 	- Tekening maken, snijden met de lasersnijmachine</a:t>
            </a:r>
          </a:p>
          <a:p>
            <a:pPr marL="0" indent="0">
              <a:buNone/>
            </a:pPr>
            <a:r>
              <a:rPr lang="nl-NL" dirty="0"/>
              <a:t> 			  Kastje in elkaar zetten met houtlijm</a:t>
            </a:r>
          </a:p>
          <a:p>
            <a:r>
              <a:rPr lang="nl-NL" dirty="0"/>
              <a:t>Microcontroller 	- Programmeren – aansluiten</a:t>
            </a:r>
          </a:p>
          <a:p>
            <a:r>
              <a:rPr lang="nl-NL" dirty="0"/>
              <a:t>Bedrading 		- Kabeltrosjes maken – draadjes op lengte maken, 				  solderen, isoleren met krimpkous</a:t>
            </a:r>
          </a:p>
          <a:p>
            <a:r>
              <a:rPr lang="nl-NL" dirty="0"/>
              <a:t>Poppetje 		- Werken met textiel</a:t>
            </a:r>
          </a:p>
          <a:p>
            <a:r>
              <a:rPr lang="nl-NL" dirty="0"/>
              <a:t>Monteren		- Alles in het kastje monteren, zoals de </a:t>
            </a:r>
            <a:r>
              <a:rPr lang="nl-NL" dirty="0" err="1"/>
              <a:t>servo</a:t>
            </a:r>
            <a:r>
              <a:rPr lang="nl-NL" dirty="0"/>
              <a:t>-				  motortjes, luidsprekertje, </a:t>
            </a:r>
            <a:r>
              <a:rPr lang="nl-NL" dirty="0" err="1"/>
              <a:t>ledstrip</a:t>
            </a:r>
            <a:r>
              <a:rPr lang="nl-NL" dirty="0"/>
              <a:t>, schakelaar, 				  poppetje</a:t>
            </a:r>
          </a:p>
        </p:txBody>
      </p:sp>
    </p:spTree>
    <p:extLst>
      <p:ext uri="{BB962C8B-B14F-4D97-AF65-F5344CB8AC3E}">
        <p14:creationId xmlns:p14="http://schemas.microsoft.com/office/powerpoint/2010/main" val="1308929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55D2EA-4B42-557A-B019-9B886416E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169737">
            <a:off x="2342017" y="785148"/>
            <a:ext cx="6960208" cy="945248"/>
          </a:xfrm>
        </p:spPr>
        <p:txBody>
          <a:bodyPr/>
          <a:lstStyle/>
          <a:p>
            <a:r>
              <a:rPr lang="nl-NL" dirty="0"/>
              <a:t>En dit is het eindresultaat !!!</a:t>
            </a:r>
          </a:p>
        </p:txBody>
      </p:sp>
      <p:pic>
        <p:nvPicPr>
          <p:cNvPr id="5" name="Tijdelijke aanduiding voor inhoud 4" descr="Afbeelding met doos, container, speelgoed, kofferbak">
            <a:extLst>
              <a:ext uri="{FF2B5EF4-FFF2-40B4-BE49-F238E27FC236}">
                <a16:creationId xmlns:a16="http://schemas.microsoft.com/office/drawing/2014/main" id="{51B1AAF2-9B71-14D4-2B76-B2E8E3862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372" y="1825625"/>
            <a:ext cx="4353256" cy="4351338"/>
          </a:xfrm>
        </p:spPr>
      </p:pic>
    </p:spTree>
    <p:extLst>
      <p:ext uri="{BB962C8B-B14F-4D97-AF65-F5344CB8AC3E}">
        <p14:creationId xmlns:p14="http://schemas.microsoft.com/office/powerpoint/2010/main" val="3400017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847E4-1B54-15A5-7C88-56A09C7A3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182" y="383232"/>
            <a:ext cx="8287693" cy="1325563"/>
          </a:xfrm>
        </p:spPr>
        <p:txBody>
          <a:bodyPr/>
          <a:lstStyle/>
          <a:p>
            <a:r>
              <a:rPr lang="nl-NL" dirty="0"/>
              <a:t>De Microcontroller die alles regelt</a:t>
            </a:r>
          </a:p>
        </p:txBody>
      </p:sp>
      <p:pic>
        <p:nvPicPr>
          <p:cNvPr id="5" name="Tijdelijke aanduiding voor inhoud 4" descr="Afbeelding met elektronica, Elektronisch onderdeel, Stroomkringonderdeel, Passief stroomkringonderdeel&#10;&#10;Automatisch gegenereerde beschrijving">
            <a:extLst>
              <a:ext uri="{FF2B5EF4-FFF2-40B4-BE49-F238E27FC236}">
                <a16:creationId xmlns:a16="http://schemas.microsoft.com/office/drawing/2014/main" id="{4BFF1E74-5750-3B08-4615-8A1F0CFA3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06" y="1231305"/>
            <a:ext cx="6327089" cy="5626696"/>
          </a:xfrm>
        </p:spPr>
      </p:pic>
    </p:spTree>
    <p:extLst>
      <p:ext uri="{BB962C8B-B14F-4D97-AF65-F5344CB8AC3E}">
        <p14:creationId xmlns:p14="http://schemas.microsoft.com/office/powerpoint/2010/main" val="113860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A9C6A1-1D8E-AA29-8B1A-5B6B40000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235" y="330565"/>
            <a:ext cx="8767527" cy="1325563"/>
          </a:xfrm>
        </p:spPr>
        <p:txBody>
          <a:bodyPr/>
          <a:lstStyle/>
          <a:p>
            <a:r>
              <a:rPr lang="nl-NL" dirty="0"/>
              <a:t>De Microcontroller met aansluitingen</a:t>
            </a:r>
          </a:p>
        </p:txBody>
      </p:sp>
      <p:pic>
        <p:nvPicPr>
          <p:cNvPr id="5" name="Tijdelijke aanduiding voor inhoud 4" descr="Afbeelding met Elektronische engineering, Elektronisch onderdeel, elektronica, Stroomkringonderdeel&#10;&#10;Automatisch gegenereerde beschrijving">
            <a:extLst>
              <a:ext uri="{FF2B5EF4-FFF2-40B4-BE49-F238E27FC236}">
                <a16:creationId xmlns:a16="http://schemas.microsoft.com/office/drawing/2014/main" id="{B146545C-592A-8B5A-8D00-D38E33285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935" y="1842717"/>
            <a:ext cx="4463397" cy="4351338"/>
          </a:xfr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4DF7A03F-0121-1B65-BBC0-14A83485C9D9}"/>
              </a:ext>
            </a:extLst>
          </p:cNvPr>
          <p:cNvSpPr txBox="1"/>
          <p:nvPr/>
        </p:nvSpPr>
        <p:spPr>
          <a:xfrm rot="19196255">
            <a:off x="4164594" y="3515334"/>
            <a:ext cx="159341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/>
              <a:t>3V3</a:t>
            </a:r>
          </a:p>
          <a:p>
            <a:r>
              <a:rPr lang="nl-NL" sz="2000" dirty="0"/>
              <a:t>D8</a:t>
            </a:r>
          </a:p>
          <a:p>
            <a:r>
              <a:rPr lang="nl-NL" sz="2000" dirty="0"/>
              <a:t>D7</a:t>
            </a:r>
          </a:p>
          <a:p>
            <a:r>
              <a:rPr lang="nl-NL" sz="2000" dirty="0"/>
              <a:t>D6</a:t>
            </a:r>
          </a:p>
          <a:p>
            <a:r>
              <a:rPr lang="nl-NL" sz="2000" dirty="0"/>
              <a:t>D5</a:t>
            </a:r>
          </a:p>
          <a:p>
            <a:r>
              <a:rPr lang="nl-NL" sz="2000" dirty="0"/>
              <a:t>D0</a:t>
            </a:r>
          </a:p>
          <a:p>
            <a:r>
              <a:rPr lang="nl-NL" sz="2000" dirty="0"/>
              <a:t>A0</a:t>
            </a:r>
          </a:p>
          <a:p>
            <a:r>
              <a:rPr lang="nl-NL" sz="2000" dirty="0"/>
              <a:t>RST</a:t>
            </a:r>
          </a:p>
          <a:p>
            <a:endParaRPr lang="nl-NL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45528618-4032-6AF4-E1EC-14D87E291D0D}"/>
              </a:ext>
            </a:extLst>
          </p:cNvPr>
          <p:cNvSpPr txBox="1"/>
          <p:nvPr/>
        </p:nvSpPr>
        <p:spPr>
          <a:xfrm rot="18912155">
            <a:off x="7277390" y="1008897"/>
            <a:ext cx="1394233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/>
              <a:t>+5V</a:t>
            </a:r>
          </a:p>
          <a:p>
            <a:r>
              <a:rPr lang="nl-NL" sz="2000" dirty="0"/>
              <a:t>MIN</a:t>
            </a:r>
          </a:p>
          <a:p>
            <a:r>
              <a:rPr lang="nl-NL" sz="2000" dirty="0"/>
              <a:t>D4</a:t>
            </a:r>
          </a:p>
          <a:p>
            <a:r>
              <a:rPr lang="nl-NL" sz="2000" dirty="0"/>
              <a:t>D3</a:t>
            </a:r>
          </a:p>
          <a:p>
            <a:r>
              <a:rPr lang="nl-NL" sz="2000" dirty="0"/>
              <a:t>D2</a:t>
            </a:r>
          </a:p>
          <a:p>
            <a:r>
              <a:rPr lang="nl-NL" sz="2000" dirty="0"/>
              <a:t>D1</a:t>
            </a:r>
          </a:p>
          <a:p>
            <a:r>
              <a:rPr lang="nl-NL" sz="2000" dirty="0"/>
              <a:t>RX</a:t>
            </a:r>
          </a:p>
          <a:p>
            <a:r>
              <a:rPr lang="nl-NL" sz="2000" dirty="0"/>
              <a:t>TX</a:t>
            </a:r>
          </a:p>
          <a:p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159C3DEC-9970-CDEF-FFD8-2E421D2D84F7}"/>
              </a:ext>
            </a:extLst>
          </p:cNvPr>
          <p:cNvSpPr txBox="1"/>
          <p:nvPr/>
        </p:nvSpPr>
        <p:spPr>
          <a:xfrm rot="19334882">
            <a:off x="4047434" y="1820528"/>
            <a:ext cx="1095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dirty="0"/>
              <a:t>USB</a:t>
            </a:r>
          </a:p>
        </p:txBody>
      </p:sp>
    </p:spTree>
    <p:extLst>
      <p:ext uri="{BB962C8B-B14F-4D97-AF65-F5344CB8AC3E}">
        <p14:creationId xmlns:p14="http://schemas.microsoft.com/office/powerpoint/2010/main" val="3762175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506033-3D17-0DE6-7514-638728C3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47376" cy="1325563"/>
          </a:xfrm>
        </p:spPr>
        <p:txBody>
          <a:bodyPr/>
          <a:lstStyle/>
          <a:p>
            <a:r>
              <a:rPr lang="nl-NL" dirty="0"/>
              <a:t>De </a:t>
            </a:r>
            <a:r>
              <a:rPr lang="nl-NL" dirty="0" err="1"/>
              <a:t>Servo</a:t>
            </a:r>
            <a:r>
              <a:rPr lang="nl-NL" dirty="0"/>
              <a:t> Motortjes</a:t>
            </a:r>
          </a:p>
        </p:txBody>
      </p:sp>
      <p:pic>
        <p:nvPicPr>
          <p:cNvPr id="11" name="Tijdelijke aanduiding voor inhoud 10" descr="Afbeelding met tekenfilm&#10;&#10;Automatisch gegenereerde beschrijving">
            <a:extLst>
              <a:ext uri="{FF2B5EF4-FFF2-40B4-BE49-F238E27FC236}">
                <a16:creationId xmlns:a16="http://schemas.microsoft.com/office/drawing/2014/main" id="{5E4ACE8C-C63E-DDDF-8962-04531B06C5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78847"/>
            <a:ext cx="3343275" cy="2619375"/>
          </a:xfrm>
        </p:spPr>
      </p:pic>
      <p:pic>
        <p:nvPicPr>
          <p:cNvPr id="15" name="Afbeelding 14" descr="Afbeelding met kabel&#10;&#10;Automatisch gegenereerde beschrijving">
            <a:extLst>
              <a:ext uri="{FF2B5EF4-FFF2-40B4-BE49-F238E27FC236}">
                <a16:creationId xmlns:a16="http://schemas.microsoft.com/office/drawing/2014/main" id="{EC63953D-7318-ED1C-153E-8AF0428557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626" y="1369174"/>
            <a:ext cx="7218999" cy="548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941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44BA42-9F7E-0319-745A-018C6F95E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588" y="337965"/>
            <a:ext cx="6793871" cy="1325563"/>
          </a:xfrm>
        </p:spPr>
        <p:txBody>
          <a:bodyPr/>
          <a:lstStyle/>
          <a:p>
            <a:r>
              <a:rPr lang="nl-NL" dirty="0"/>
              <a:t>De Luidspreker en Versterker</a:t>
            </a:r>
          </a:p>
        </p:txBody>
      </p:sp>
      <p:pic>
        <p:nvPicPr>
          <p:cNvPr id="5" name="Tijdelijke aanduiding voor inhoud 4" descr="Afbeelding met cirkel&#10;&#10;Automatisch gegenereerde beschrijving">
            <a:extLst>
              <a:ext uri="{FF2B5EF4-FFF2-40B4-BE49-F238E27FC236}">
                <a16:creationId xmlns:a16="http://schemas.microsoft.com/office/drawing/2014/main" id="{9A3E73C2-26EF-1E33-A4AA-F5FEB2CCE9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774" y="2227152"/>
            <a:ext cx="4717187" cy="3773750"/>
          </a:xfrm>
        </p:spPr>
      </p:pic>
      <p:pic>
        <p:nvPicPr>
          <p:cNvPr id="9" name="Afbeelding 8" descr="Afbeelding met Stroomkringonderdeel, Elektronisch onderdeel, Passief stroomkringonderdeel, stroomkring&#10;&#10;Automatisch gegenereerde beschrijving">
            <a:extLst>
              <a:ext uri="{FF2B5EF4-FFF2-40B4-BE49-F238E27FC236}">
                <a16:creationId xmlns:a16="http://schemas.microsoft.com/office/drawing/2014/main" id="{1DDE4884-3D26-E4A4-B953-138F5EAEC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286" y="1777937"/>
            <a:ext cx="4425228" cy="4425228"/>
          </a:xfrm>
          <a:prstGeom prst="rect">
            <a:avLst/>
          </a:prstGeom>
        </p:spPr>
      </p:pic>
      <p:sp>
        <p:nvSpPr>
          <p:cNvPr id="11" name="Tekstvak 10">
            <a:extLst>
              <a:ext uri="{FF2B5EF4-FFF2-40B4-BE49-F238E27FC236}">
                <a16:creationId xmlns:a16="http://schemas.microsoft.com/office/drawing/2014/main" id="{1796475A-862C-1219-AF6F-197E9B42ED59}"/>
              </a:ext>
            </a:extLst>
          </p:cNvPr>
          <p:cNvSpPr txBox="1"/>
          <p:nvPr/>
        </p:nvSpPr>
        <p:spPr>
          <a:xfrm rot="18722704">
            <a:off x="8789250" y="1472949"/>
            <a:ext cx="7785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/>
              <a:t>+5V</a:t>
            </a:r>
          </a:p>
          <a:p>
            <a:r>
              <a:rPr lang="nl-NL" sz="2000" dirty="0"/>
              <a:t>MIN</a:t>
            </a:r>
          </a:p>
          <a:p>
            <a:r>
              <a:rPr lang="nl-NL" sz="2000" dirty="0"/>
              <a:t>SD</a:t>
            </a:r>
          </a:p>
          <a:p>
            <a:r>
              <a:rPr lang="nl-NL" sz="2000" dirty="0"/>
              <a:t>GAIN</a:t>
            </a:r>
          </a:p>
          <a:p>
            <a:r>
              <a:rPr lang="nl-NL" sz="2000" dirty="0"/>
              <a:t>DIN</a:t>
            </a:r>
          </a:p>
          <a:p>
            <a:r>
              <a:rPr lang="nl-NL" sz="2000" dirty="0"/>
              <a:t>BCLK</a:t>
            </a:r>
          </a:p>
          <a:p>
            <a:r>
              <a:rPr lang="nl-NL" sz="2000" dirty="0"/>
              <a:t>LCR</a:t>
            </a:r>
          </a:p>
        </p:txBody>
      </p:sp>
    </p:spTree>
    <p:extLst>
      <p:ext uri="{BB962C8B-B14F-4D97-AF65-F5344CB8AC3E}">
        <p14:creationId xmlns:p14="http://schemas.microsoft.com/office/powerpoint/2010/main" val="1956595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CFCA26-2FBC-F0AB-1432-D524D9967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 Schakelaar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86D70FD-D412-37F2-2987-6A2AC8A68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64637">
            <a:off x="2449363" y="741105"/>
            <a:ext cx="4944933" cy="5038234"/>
          </a:xfrm>
        </p:spPr>
      </p:pic>
      <p:pic>
        <p:nvPicPr>
          <p:cNvPr id="7" name="Graphic 6" descr="Pijl-rechts met effen opvulling">
            <a:extLst>
              <a:ext uri="{FF2B5EF4-FFF2-40B4-BE49-F238E27FC236}">
                <a16:creationId xmlns:a16="http://schemas.microsoft.com/office/drawing/2014/main" id="{0B39D8E2-8705-D20E-004F-F6E0E337A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59613" y="2803022"/>
            <a:ext cx="914400" cy="914400"/>
          </a:xfrm>
          <a:prstGeom prst="rect">
            <a:avLst/>
          </a:prstGeom>
        </p:spPr>
      </p:pic>
      <p:pic>
        <p:nvPicPr>
          <p:cNvPr id="9" name="Graphic 8" descr="Pijl-rechts met effen opvulling">
            <a:extLst>
              <a:ext uri="{FF2B5EF4-FFF2-40B4-BE49-F238E27FC236}">
                <a16:creationId xmlns:a16="http://schemas.microsoft.com/office/drawing/2014/main" id="{175CFEF2-E036-C78E-0E59-870C1F618E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59613" y="341988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377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85E0DB-EF83-962E-CFF7-BCA5A760B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Voorbereiding Luidsprekertje</a:t>
            </a:r>
            <a:br>
              <a:rPr lang="nl-NL" dirty="0"/>
            </a:b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A92D171-A716-498F-AC48-5060AF892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NL" dirty="0"/>
              <a:t>Pak een kabeltje met pinconnectoren, met kleuren paars en blauw, ongeveer 10cm lang. </a:t>
            </a:r>
          </a:p>
          <a:p>
            <a:r>
              <a:rPr lang="nl-NL" dirty="0"/>
              <a:t>Splits deze aan de afgeknipte kant voor ongeveer 2cm. Strip de uiteinden 3-4mm af. </a:t>
            </a:r>
          </a:p>
          <a:p>
            <a:r>
              <a:rPr lang="nl-NL" dirty="0"/>
              <a:t>Vertin ze met de soldeerbout en soldeer ze daarna aan de luidspreker. Het maakt niet uit welke kleur op welke aansluiting van de luidspreker gaat. </a:t>
            </a:r>
          </a:p>
          <a:p>
            <a:r>
              <a:rPr lang="nl-NL" dirty="0"/>
              <a:t>Sluit de draadjes aan op de groene schroefjes van de versterker.</a:t>
            </a:r>
          </a:p>
        </p:txBody>
      </p:sp>
      <p:pic>
        <p:nvPicPr>
          <p:cNvPr id="10" name="Tijdelijke aanduiding voor afbeelding 9" descr="Afbeelding met kabel, elektronica, cirkel, Elektrische bedrading&#10;&#10;Automatisch gegenereerde beschrijving">
            <a:extLst>
              <a:ext uri="{FF2B5EF4-FFF2-40B4-BE49-F238E27FC236}">
                <a16:creationId xmlns:a16="http://schemas.microsoft.com/office/drawing/2014/main" id="{4537CEF7-5EBD-A7A7-525F-74535793F8F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1294" r="-1613" b="1160"/>
          <a:stretch/>
        </p:blipFill>
        <p:spPr>
          <a:xfrm>
            <a:off x="5857591" y="715224"/>
            <a:ext cx="5087725" cy="5599568"/>
          </a:xfrm>
        </p:spPr>
      </p:pic>
    </p:spTree>
    <p:extLst>
      <p:ext uri="{BB962C8B-B14F-4D97-AF65-F5344CB8AC3E}">
        <p14:creationId xmlns:p14="http://schemas.microsoft.com/office/powerpoint/2010/main" val="354767722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1213</Words>
  <Application>Microsoft Office PowerPoint</Application>
  <PresentationFormat>Breedbeeld</PresentationFormat>
  <Paragraphs>127</Paragraphs>
  <Slides>19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Kantoorthema</vt:lpstr>
      <vt:lpstr>THE USELESS PROJECT 2023</vt:lpstr>
      <vt:lpstr>Wat komt er bij kijken?</vt:lpstr>
      <vt:lpstr>En dit is het eindresultaat !!!</vt:lpstr>
      <vt:lpstr>De Microcontroller die alles regelt</vt:lpstr>
      <vt:lpstr>De Microcontroller met aansluitingen</vt:lpstr>
      <vt:lpstr>De Servo Motortjes</vt:lpstr>
      <vt:lpstr>De Luidspreker en Versterker</vt:lpstr>
      <vt:lpstr>De Schakelaar</vt:lpstr>
      <vt:lpstr>Voorbereiding Luidsprekertje </vt:lpstr>
      <vt:lpstr>Kabeltje versterker</vt:lpstr>
      <vt:lpstr>Stuurdraadjes Servomotortjes</vt:lpstr>
      <vt:lpstr>+5V en Min Draadbosje</vt:lpstr>
      <vt:lpstr>+5V en Min Draadbosje Solderen</vt:lpstr>
      <vt:lpstr>Ledstrip solderen</vt:lpstr>
      <vt:lpstr>Ledstrip aan kabeltrosje solderen</vt:lpstr>
      <vt:lpstr>De schakelaar solderen</vt:lpstr>
      <vt:lpstr>Alles aansluiten</vt:lpstr>
      <vt:lpstr>De laatste draadjes</vt:lpstr>
      <vt:lpstr>Kleurenschema van de draadjes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USELESS PROJECT 2023</dc:title>
  <dc:creator>F Bemelman</dc:creator>
  <cp:lastModifiedBy>F Bemelman</cp:lastModifiedBy>
  <cp:revision>11</cp:revision>
  <cp:lastPrinted>2023-07-07T11:51:40Z</cp:lastPrinted>
  <dcterms:created xsi:type="dcterms:W3CDTF">2023-07-06T08:35:31Z</dcterms:created>
  <dcterms:modified xsi:type="dcterms:W3CDTF">2023-07-07T13:40:17Z</dcterms:modified>
</cp:coreProperties>
</file>

<file path=docProps/thumbnail.jpeg>
</file>